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9" r:id="rId2"/>
    <p:sldId id="260" r:id="rId3"/>
    <p:sldId id="261" r:id="rId4"/>
    <p:sldId id="262" r:id="rId5"/>
    <p:sldId id="263" r:id="rId6"/>
    <p:sldId id="258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-1806" y="-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609D669-A379-4901-8A0D-C1D9653DA735}" type="datetimeFigureOut">
              <a:rPr lang="en-US" smtClean="0"/>
              <a:t>26-May-12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BE27D06-092E-4AE3-9257-E18EF7E73BC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-1" y="0"/>
            <a:ext cx="88392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r="37748" b="36458"/>
          <a:stretch>
            <a:fillRect/>
          </a:stretch>
        </p:blipFill>
        <p:spPr bwMode="auto">
          <a:xfrm>
            <a:off x="152399" y="0"/>
            <a:ext cx="8534401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27673" b="13542"/>
          <a:stretch>
            <a:fillRect/>
          </a:stretch>
        </p:blipFill>
        <p:spPr bwMode="auto">
          <a:xfrm>
            <a:off x="0" y="0"/>
            <a:ext cx="8763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7708"/>
          <a:stretch>
            <a:fillRect/>
          </a:stretch>
        </p:blipFill>
        <p:spPr bwMode="auto">
          <a:xfrm>
            <a:off x="0" y="0"/>
            <a:ext cx="86868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7708"/>
          <a:stretch>
            <a:fillRect/>
          </a:stretch>
        </p:blipFill>
        <p:spPr bwMode="auto">
          <a:xfrm>
            <a:off x="0" y="-19050"/>
            <a:ext cx="86868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7708"/>
          <a:stretch>
            <a:fillRect/>
          </a:stretch>
        </p:blipFill>
        <p:spPr bwMode="auto">
          <a:xfrm>
            <a:off x="0" y="0"/>
            <a:ext cx="86868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763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-1" y="0"/>
            <a:ext cx="86868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-1" y="0"/>
            <a:ext cx="869915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6250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6250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192" b="11458"/>
          <a:stretch>
            <a:fillRect/>
          </a:stretch>
        </p:blipFill>
        <p:spPr bwMode="auto">
          <a:xfrm>
            <a:off x="0" y="0"/>
            <a:ext cx="8763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43777" b="19792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aashish</dc:creator>
  <cp:lastModifiedBy>aashish</cp:lastModifiedBy>
  <cp:revision>6</cp:revision>
  <dcterms:created xsi:type="dcterms:W3CDTF">2012-05-26T08:21:08Z</dcterms:created>
  <dcterms:modified xsi:type="dcterms:W3CDTF">2012-05-26T09:12:02Z</dcterms:modified>
</cp:coreProperties>
</file>